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66FF99"/>
    <a:srgbClr val="66FF66"/>
    <a:srgbClr val="99FF33"/>
    <a:srgbClr val="99FF66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>
      <p:cViewPr>
        <p:scale>
          <a:sx n="77" d="100"/>
          <a:sy n="77" d="100"/>
        </p:scale>
        <p:origin x="-1116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A3C7C-0F0A-4D12-9E61-A25D7A8C6840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C3481-7861-4631-A869-813D40A6E4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A3C7C-0F0A-4D12-9E61-A25D7A8C6840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C3481-7861-4631-A869-813D40A6E4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A3C7C-0F0A-4D12-9E61-A25D7A8C6840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C3481-7861-4631-A869-813D40A6E4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A3C7C-0F0A-4D12-9E61-A25D7A8C6840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C3481-7861-4631-A869-813D40A6E4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A3C7C-0F0A-4D12-9E61-A25D7A8C6840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C3481-7861-4631-A869-813D40A6E4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A3C7C-0F0A-4D12-9E61-A25D7A8C6840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C3481-7861-4631-A869-813D40A6E4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A3C7C-0F0A-4D12-9E61-A25D7A8C6840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C3481-7861-4631-A869-813D40A6E4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A3C7C-0F0A-4D12-9E61-A25D7A8C6840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C3481-7861-4631-A869-813D40A6E4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A3C7C-0F0A-4D12-9E61-A25D7A8C6840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C3481-7861-4631-A869-813D40A6E4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A3C7C-0F0A-4D12-9E61-A25D7A8C6840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C3481-7861-4631-A869-813D40A6E4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A3C7C-0F0A-4D12-9E61-A25D7A8C6840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C3481-7861-4631-A869-813D40A6E4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A3C7C-0F0A-4D12-9E61-A25D7A8C6840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C3481-7861-4631-A869-813D40A6E4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CCFFCC"/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000" b="1" dirty="0" err="1" smtClean="0">
                <a:latin typeface="Bamini" pitchFamily="2" charset="0"/>
              </a:rPr>
              <a:t>Njrpa</a:t>
            </a:r>
            <a:r>
              <a:rPr lang="en-US" sz="2000" b="1" dirty="0" smtClean="0">
                <a:latin typeface="Bamini" pitchFamily="2" charset="0"/>
              </a:rPr>
              <a:t> </a:t>
            </a:r>
            <a:r>
              <a:rPr lang="en-US" sz="2000" b="1" dirty="0" err="1" smtClean="0">
                <a:latin typeface="Bamini" pitchFamily="2" charset="0"/>
              </a:rPr>
              <a:t>RNjrkUj;Jt</a:t>
            </a:r>
            <a:r>
              <a:rPr lang="en-US" sz="2000" b="1" dirty="0" smtClean="0">
                <a:latin typeface="Bamini" pitchFamily="2" charset="0"/>
              </a:rPr>
              <a:t> </a:t>
            </a:r>
            <a:r>
              <a:rPr lang="en-US" sz="2000" b="1" dirty="0" err="1" smtClean="0">
                <a:latin typeface="Bamini" pitchFamily="2" charset="0"/>
              </a:rPr>
              <a:t>khehLk</a:t>
            </a:r>
            <a:r>
              <a:rPr lang="en-US" sz="2000" b="1" dirty="0" smtClean="0">
                <a:latin typeface="Bamini" pitchFamily="2" charset="0"/>
              </a:rPr>
              <a:t>;&gt; </a:t>
            </a:r>
            <a:r>
              <a:rPr lang="en-US" sz="2000" b="1" dirty="0" err="1" smtClean="0">
                <a:latin typeface="Bamini" pitchFamily="2" charset="0"/>
              </a:rPr>
              <a:t>fz;fhl;rpAk</a:t>
            </a:r>
            <a:r>
              <a:rPr lang="en-US" sz="2000" b="1" dirty="0" smtClean="0">
                <a:latin typeface="Bamini" pitchFamily="2" charset="0"/>
              </a:rPr>
              <a:t>; - 2017</a:t>
            </a:r>
          </a:p>
          <a:p>
            <a:pPr>
              <a:buNone/>
            </a:pPr>
            <a:endParaRPr lang="en-US" sz="2000" b="1" dirty="0" smtClean="0">
              <a:latin typeface="Bamini" pitchFamily="2" charset="0"/>
            </a:endParaRPr>
          </a:p>
          <a:p>
            <a:pPr algn="just">
              <a:buNone/>
            </a:pPr>
            <a:endParaRPr lang="en-US" sz="4000" b="1" dirty="0" smtClean="0">
              <a:latin typeface="Bamini" pitchFamily="2" charset="0"/>
            </a:endParaRPr>
          </a:p>
          <a:p>
            <a:pPr algn="just">
              <a:buNone/>
            </a:pPr>
            <a:r>
              <a:rPr lang="en-US" sz="1200" dirty="0" err="1" smtClean="0">
                <a:latin typeface="Bamini" pitchFamily="2" charset="0"/>
              </a:rPr>
              <a:t>aho;g;ghzg;gy;fiyf;fofr</a:t>
            </a:r>
            <a:r>
              <a:rPr lang="en-US" sz="1200" dirty="0" smtClean="0">
                <a:latin typeface="Bamini" pitchFamily="2" charset="0"/>
              </a:rPr>
              <a:t>; </a:t>
            </a:r>
            <a:r>
              <a:rPr lang="en-US" sz="1200" dirty="0" err="1" smtClean="0">
                <a:latin typeface="Bamini" pitchFamily="2" charset="0"/>
              </a:rPr>
              <a:t>rpj;jkUj;Jtg</a:t>
            </a:r>
            <a:r>
              <a:rPr lang="en-US" sz="1200" dirty="0" smtClean="0">
                <a:latin typeface="Bamini" pitchFamily="2" charset="0"/>
              </a:rPr>
              <a:t>; </a:t>
            </a:r>
            <a:r>
              <a:rPr lang="en-US" sz="1200" dirty="0" err="1" smtClean="0">
                <a:latin typeface="Bamini" pitchFamily="2" charset="0"/>
              </a:rPr>
              <a:t>gpupTk</a:t>
            </a:r>
            <a:r>
              <a:rPr lang="en-US" sz="1200" dirty="0" smtClean="0">
                <a:latin typeface="Bamini" pitchFamily="2" charset="0"/>
              </a:rPr>
              <a:t>;&gt; </a:t>
            </a:r>
            <a:r>
              <a:rPr lang="en-US" sz="1200" dirty="0" err="1" smtClean="0">
                <a:latin typeface="Bamini" pitchFamily="2" charset="0"/>
              </a:rPr>
              <a:t>tlkhfhz</a:t>
            </a:r>
            <a:r>
              <a:rPr lang="en-US" sz="1200" dirty="0" smtClean="0">
                <a:latin typeface="Bamini" pitchFamily="2" charset="0"/>
              </a:rPr>
              <a:t> </a:t>
            </a:r>
            <a:r>
              <a:rPr lang="en-US" sz="1200" dirty="0" err="1" smtClean="0">
                <a:latin typeface="Bamini" pitchFamily="2" charset="0"/>
              </a:rPr>
              <a:t>RNjrkUj;Jtj</a:t>
            </a:r>
            <a:r>
              <a:rPr lang="en-US" sz="1200" dirty="0" smtClean="0">
                <a:latin typeface="Bamini" pitchFamily="2" charset="0"/>
              </a:rPr>
              <a:t>; </a:t>
            </a:r>
            <a:r>
              <a:rPr lang="en-US" sz="1200" dirty="0" err="1" smtClean="0">
                <a:latin typeface="Bamini" pitchFamily="2" charset="0"/>
              </a:rPr>
              <a:t>jpizf;fsKk</a:t>
            </a:r>
            <a:r>
              <a:rPr lang="en-US" sz="1200" dirty="0" smtClean="0">
                <a:latin typeface="Bamini" pitchFamily="2" charset="0"/>
              </a:rPr>
              <a:t>; ,</a:t>
            </a:r>
            <a:r>
              <a:rPr lang="en-US" sz="1200" dirty="0" err="1" smtClean="0">
                <a:latin typeface="Bamini" pitchFamily="2" charset="0"/>
              </a:rPr>
              <a:t>ize;J</a:t>
            </a:r>
            <a:r>
              <a:rPr lang="en-US" sz="1200" dirty="0" smtClean="0">
                <a:latin typeface="Bamini" pitchFamily="2" charset="0"/>
              </a:rPr>
              <a:t> </a:t>
            </a:r>
            <a:r>
              <a:rPr lang="en-US" sz="1200" dirty="0" err="1" smtClean="0">
                <a:latin typeface="Bamini" pitchFamily="2" charset="0"/>
              </a:rPr>
              <a:t>elhj;Jk</a:t>
            </a:r>
            <a:r>
              <a:rPr lang="en-US" sz="1200" dirty="0" smtClean="0">
                <a:latin typeface="Bamini" pitchFamily="2" charset="0"/>
              </a:rPr>
              <a:t>; </a:t>
            </a:r>
            <a:r>
              <a:rPr lang="en-US" sz="1200" dirty="0" err="1" smtClean="0">
                <a:latin typeface="Bamini" pitchFamily="2" charset="0"/>
              </a:rPr>
              <a:t>Njrpa</a:t>
            </a:r>
            <a:endParaRPr lang="en-US" sz="1200" dirty="0" smtClean="0">
              <a:latin typeface="Bamini" pitchFamily="2" charset="0"/>
            </a:endParaRPr>
          </a:p>
          <a:p>
            <a:pPr algn="just">
              <a:buNone/>
            </a:pPr>
            <a:r>
              <a:rPr lang="en-US" sz="1200" dirty="0" err="1" smtClean="0">
                <a:latin typeface="Bamini" pitchFamily="2" charset="0"/>
              </a:rPr>
              <a:t>RNjrkUj;Jt</a:t>
            </a:r>
            <a:r>
              <a:rPr lang="en-US" sz="1200" dirty="0" smtClean="0">
                <a:latin typeface="Bamini" pitchFamily="2" charset="0"/>
              </a:rPr>
              <a:t> </a:t>
            </a:r>
            <a:r>
              <a:rPr lang="en-US" sz="1200" dirty="0" err="1" smtClean="0">
                <a:latin typeface="Bamini" pitchFamily="2" charset="0"/>
              </a:rPr>
              <a:t>khehL</a:t>
            </a:r>
            <a:r>
              <a:rPr lang="en-US" sz="1200" dirty="0" smtClean="0">
                <a:latin typeface="Bamini" pitchFamily="2" charset="0"/>
              </a:rPr>
              <a:t> </a:t>
            </a:r>
            <a:r>
              <a:rPr lang="en-US" sz="1200" dirty="0" err="1" smtClean="0">
                <a:latin typeface="Bamini" pitchFamily="2" charset="0"/>
              </a:rPr>
              <a:t>kw;Wk</a:t>
            </a:r>
            <a:r>
              <a:rPr lang="en-US" sz="1200" dirty="0" smtClean="0">
                <a:latin typeface="Bamini" pitchFamily="2" charset="0"/>
              </a:rPr>
              <a:t>; </a:t>
            </a:r>
            <a:r>
              <a:rPr lang="en-US" sz="1200" dirty="0" err="1" smtClean="0">
                <a:latin typeface="Bamini" pitchFamily="2" charset="0"/>
              </a:rPr>
              <a:t>fz;fhl;rp</a:t>
            </a:r>
            <a:endParaRPr lang="en-US" sz="1200" dirty="0" smtClean="0">
              <a:latin typeface="Bamini" pitchFamily="2" charset="0"/>
            </a:endParaRPr>
          </a:p>
          <a:p>
            <a:pPr>
              <a:buNone/>
            </a:pPr>
            <a:r>
              <a:rPr lang="en-US" sz="1050" dirty="0" smtClean="0">
                <a:latin typeface="Bamini" pitchFamily="2" charset="0"/>
              </a:rPr>
              <a:t>(2017k; </a:t>
            </a:r>
            <a:r>
              <a:rPr lang="en-US" sz="1050" dirty="0" err="1" smtClean="0">
                <a:latin typeface="Bamini" pitchFamily="2" charset="0"/>
              </a:rPr>
              <a:t>Mz;L</a:t>
            </a:r>
            <a:r>
              <a:rPr lang="en-US" sz="1050" dirty="0" smtClean="0">
                <a:latin typeface="Bamini" pitchFamily="2" charset="0"/>
              </a:rPr>
              <a:t> </a:t>
            </a:r>
            <a:r>
              <a:rPr lang="en-US" sz="1050" dirty="0" err="1" smtClean="0">
                <a:latin typeface="Bamini" pitchFamily="2" charset="0"/>
              </a:rPr>
              <a:t>ijkhjk</a:t>
            </a:r>
            <a:r>
              <a:rPr lang="en-US" sz="1050" dirty="0" smtClean="0">
                <a:latin typeface="Bamini" pitchFamily="2" charset="0"/>
              </a:rPr>
              <a:t>; 27&gt; 28&gt; 29Mk; </a:t>
            </a:r>
            <a:r>
              <a:rPr lang="en-US" sz="1050" dirty="0" err="1" smtClean="0">
                <a:latin typeface="Bamini" pitchFamily="2" charset="0"/>
              </a:rPr>
              <a:t>jpfjpfspy</a:t>
            </a:r>
            <a:r>
              <a:rPr lang="en-US" sz="1050" dirty="0" smtClean="0">
                <a:latin typeface="Bamini" pitchFamily="2" charset="0"/>
              </a:rPr>
              <a:t>;);</a:t>
            </a:r>
          </a:p>
          <a:p>
            <a:pPr>
              <a:buFont typeface="Wingdings" pitchFamily="2" charset="2"/>
              <a:buChar char="Ø"/>
            </a:pPr>
            <a:r>
              <a:rPr lang="en-US" sz="1200" b="1" u="sng" dirty="0" err="1" smtClean="0">
                <a:latin typeface="Bamini" pitchFamily="2" charset="0"/>
              </a:rPr>
              <a:t>khehl;bd</a:t>
            </a:r>
            <a:r>
              <a:rPr lang="en-US" sz="1200" b="1" u="sng" dirty="0" smtClean="0">
                <a:latin typeface="Bamini" pitchFamily="2" charset="0"/>
              </a:rPr>
              <a:t>; </a:t>
            </a:r>
            <a:r>
              <a:rPr lang="en-US" sz="1200" b="1" u="sng" dirty="0" err="1" smtClean="0">
                <a:latin typeface="Bamini" pitchFamily="2" charset="0"/>
              </a:rPr>
              <a:t>fUg;nghUs</a:t>
            </a:r>
            <a:r>
              <a:rPr lang="en-US" sz="1200" b="1" u="sng" dirty="0" smtClean="0">
                <a:latin typeface="Bamini" pitchFamily="2" charset="0"/>
              </a:rPr>
              <a:t>;</a:t>
            </a:r>
            <a:endParaRPr lang="en-US" sz="1200" dirty="0" smtClean="0">
              <a:latin typeface="Bamini" pitchFamily="2" charset="0"/>
            </a:endParaRPr>
          </a:p>
          <a:p>
            <a:r>
              <a:rPr lang="en-US" sz="1200" dirty="0" smtClean="0">
                <a:latin typeface="Bamini" pitchFamily="2" charset="0"/>
              </a:rPr>
              <a:t>“,</a:t>
            </a:r>
            <a:r>
              <a:rPr lang="en-US" sz="1200" dirty="0" err="1" smtClean="0">
                <a:latin typeface="Bamini" pitchFamily="2" charset="0"/>
              </a:rPr>
              <a:t>aw;ifAld</a:t>
            </a:r>
            <a:r>
              <a:rPr lang="en-US" sz="1200" dirty="0" smtClean="0">
                <a:latin typeface="Bamini" pitchFamily="2" charset="0"/>
              </a:rPr>
              <a:t>; ,</a:t>
            </a:r>
            <a:r>
              <a:rPr lang="en-US" sz="1200" dirty="0" err="1" smtClean="0">
                <a:latin typeface="Bamini" pitchFamily="2" charset="0"/>
              </a:rPr>
              <a:t>ize;j</a:t>
            </a:r>
            <a:r>
              <a:rPr lang="en-US" sz="1200" dirty="0" smtClean="0">
                <a:latin typeface="Bamini" pitchFamily="2" charset="0"/>
              </a:rPr>
              <a:t> </a:t>
            </a:r>
            <a:r>
              <a:rPr lang="en-US" sz="1200" dirty="0" err="1" smtClean="0">
                <a:latin typeface="Bamini" pitchFamily="2" charset="0"/>
              </a:rPr>
              <a:t>MNuhf;fpa</a:t>
            </a:r>
            <a:r>
              <a:rPr lang="en-US" sz="1200" dirty="0" smtClean="0">
                <a:latin typeface="Bamini" pitchFamily="2" charset="0"/>
              </a:rPr>
              <a:t> </a:t>
            </a:r>
            <a:r>
              <a:rPr lang="en-US" sz="1200" dirty="0" err="1" smtClean="0">
                <a:latin typeface="Bamini" pitchFamily="2" charset="0"/>
              </a:rPr>
              <a:t>tho;it</a:t>
            </a:r>
            <a:r>
              <a:rPr lang="en-US" sz="1200" dirty="0" smtClean="0">
                <a:latin typeface="Bamini" pitchFamily="2" charset="0"/>
              </a:rPr>
              <a:t> </a:t>
            </a:r>
            <a:r>
              <a:rPr lang="en-US" sz="1200" dirty="0" err="1" smtClean="0">
                <a:latin typeface="Bamini" pitchFamily="2" charset="0"/>
              </a:rPr>
              <a:t>Nehf;fp</a:t>
            </a:r>
            <a:r>
              <a:rPr lang="en-US" sz="1200" dirty="0" smtClean="0">
                <a:latin typeface="Bamini" pitchFamily="2" charset="0"/>
              </a:rPr>
              <a:t>”</a:t>
            </a:r>
          </a:p>
          <a:p>
            <a:pPr>
              <a:buFont typeface="Wingdings" pitchFamily="2" charset="2"/>
              <a:buChar char="Ø"/>
            </a:pPr>
            <a:r>
              <a:rPr lang="en-US" sz="1000" b="1" u="sng" dirty="0" err="1" smtClean="0">
                <a:latin typeface="Bamini" pitchFamily="2" charset="0"/>
              </a:rPr>
              <a:t>Ma;Tg;Gy</a:t>
            </a:r>
            <a:r>
              <a:rPr lang="en-US" sz="1000" b="1" u="sng" dirty="0" smtClean="0">
                <a:latin typeface="Bamini" pitchFamily="2" charset="0"/>
              </a:rPr>
              <a:t> cg </a:t>
            </a:r>
            <a:r>
              <a:rPr lang="en-US" sz="1000" b="1" u="sng" dirty="0" err="1" smtClean="0">
                <a:latin typeface="Bamini" pitchFamily="2" charset="0"/>
              </a:rPr>
              <a:t>jiyg;Gfs</a:t>
            </a:r>
            <a:r>
              <a:rPr lang="en-US" sz="1000" b="1" u="sng" dirty="0" smtClean="0">
                <a:latin typeface="Bamini" pitchFamily="2" charset="0"/>
              </a:rPr>
              <a:t>;</a:t>
            </a:r>
            <a:endParaRPr lang="en-US" sz="1000" dirty="0" smtClean="0">
              <a:latin typeface="Bamini" pitchFamily="2" charset="0"/>
            </a:endParaRPr>
          </a:p>
          <a:p>
            <a:pPr lvl="0"/>
            <a:r>
              <a:rPr lang="en-US" sz="1000" dirty="0" smtClean="0">
                <a:latin typeface="Bamini" pitchFamily="2" charset="0"/>
              </a:rPr>
              <a:t>#</a:t>
            </a:r>
            <a:r>
              <a:rPr lang="en-US" sz="1000" dirty="0" err="1" smtClean="0">
                <a:latin typeface="Bamini" pitchFamily="2" charset="0"/>
              </a:rPr>
              <a:t>oYk</a:t>
            </a:r>
            <a:r>
              <a:rPr lang="en-US" sz="1000" dirty="0" smtClean="0">
                <a:latin typeface="Bamini" pitchFamily="2" charset="0"/>
              </a:rPr>
              <a:t>; </a:t>
            </a:r>
            <a:r>
              <a:rPr lang="en-US" sz="1000" dirty="0" err="1" smtClean="0">
                <a:latin typeface="Bamini" pitchFamily="2" charset="0"/>
              </a:rPr>
              <a:t>kUj;Jtj</a:t>
            </a:r>
            <a:r>
              <a:rPr lang="en-US" sz="1000" dirty="0" smtClean="0">
                <a:latin typeface="Bamini" pitchFamily="2" charset="0"/>
              </a:rPr>
              <a:t>; </a:t>
            </a:r>
            <a:r>
              <a:rPr lang="en-US" sz="1000" dirty="0" err="1" smtClean="0">
                <a:latin typeface="Bamini" pitchFamily="2" charset="0"/>
              </a:rPr>
              <a:t>jhtuq;fspd</a:t>
            </a:r>
            <a:r>
              <a:rPr lang="en-US" sz="1000" dirty="0" smtClean="0">
                <a:latin typeface="Bamini" pitchFamily="2" charset="0"/>
              </a:rPr>
              <a:t>; </a:t>
            </a:r>
            <a:r>
              <a:rPr lang="en-US" sz="1000" dirty="0" err="1" smtClean="0">
                <a:latin typeface="Bamini" pitchFamily="2" charset="0"/>
              </a:rPr>
              <a:t>guk;gYk</a:t>
            </a:r>
            <a:r>
              <a:rPr lang="en-US" sz="1000" dirty="0" smtClean="0">
                <a:latin typeface="Bamini" pitchFamily="2" charset="0"/>
              </a:rPr>
              <a:t>;. </a:t>
            </a:r>
          </a:p>
          <a:p>
            <a:pPr lvl="0"/>
            <a:r>
              <a:rPr lang="en-US" sz="1000" dirty="0" err="1" smtClean="0">
                <a:latin typeface="Bamini" pitchFamily="2" charset="0"/>
              </a:rPr>
              <a:t>RNjrkUj;Jtj;jpd</a:t>
            </a:r>
            <a:r>
              <a:rPr lang="en-US" sz="1000" dirty="0" smtClean="0">
                <a:latin typeface="Bamini" pitchFamily="2" charset="0"/>
              </a:rPr>
              <a:t>; </a:t>
            </a:r>
            <a:r>
              <a:rPr lang="en-US" sz="1000" dirty="0" err="1" smtClean="0">
                <a:latin typeface="Bamini" pitchFamily="2" charset="0"/>
              </a:rPr>
              <a:t>Ma;TfSk</a:t>
            </a:r>
            <a:r>
              <a:rPr lang="en-US" sz="1000" dirty="0" smtClean="0">
                <a:latin typeface="Bamini" pitchFamily="2" charset="0"/>
              </a:rPr>
              <a:t>; </a:t>
            </a:r>
            <a:r>
              <a:rPr lang="en-US" sz="1000" dirty="0" err="1" smtClean="0">
                <a:latin typeface="Bamini" pitchFamily="2" charset="0"/>
              </a:rPr>
              <a:t>RNjrkUj;JtKk</a:t>
            </a:r>
            <a:r>
              <a:rPr lang="en-US" sz="1000" dirty="0" smtClean="0">
                <a:latin typeface="Bamini" pitchFamily="2" charset="0"/>
              </a:rPr>
              <a:t>;. </a:t>
            </a:r>
          </a:p>
          <a:p>
            <a:pPr lvl="0"/>
            <a:r>
              <a:rPr lang="en-US" sz="1000" dirty="0" err="1" smtClean="0">
                <a:latin typeface="Bamini" pitchFamily="2" charset="0"/>
              </a:rPr>
              <a:t>NahfhrdKk</a:t>
            </a:r>
            <a:r>
              <a:rPr lang="en-US" sz="1000" dirty="0" smtClean="0">
                <a:latin typeface="Bamini" pitchFamily="2" charset="0"/>
              </a:rPr>
              <a:t>; </a:t>
            </a:r>
            <a:r>
              <a:rPr lang="en-US" sz="1000" dirty="0" err="1" smtClean="0">
                <a:latin typeface="Bamini" pitchFamily="2" charset="0"/>
              </a:rPr>
              <a:t>tpisahl;L</a:t>
            </a:r>
            <a:r>
              <a:rPr lang="en-US" sz="1000" dirty="0" smtClean="0">
                <a:latin typeface="Bamini" pitchFamily="2" charset="0"/>
              </a:rPr>
              <a:t> </a:t>
            </a:r>
            <a:r>
              <a:rPr lang="en-US" sz="1000" dirty="0" err="1" smtClean="0">
                <a:latin typeface="Bamini" pitchFamily="2" charset="0"/>
              </a:rPr>
              <a:t>tpQ;QhdKk</a:t>
            </a:r>
            <a:r>
              <a:rPr lang="en-US" sz="1000" dirty="0" smtClean="0">
                <a:latin typeface="Bamini" pitchFamily="2" charset="0"/>
              </a:rPr>
              <a:t>;. </a:t>
            </a:r>
          </a:p>
          <a:p>
            <a:pPr lvl="0"/>
            <a:r>
              <a:rPr lang="en-US" sz="1000" dirty="0" err="1" smtClean="0">
                <a:latin typeface="Bamini" pitchFamily="2" charset="0"/>
              </a:rPr>
              <a:t>capupay</a:t>
            </a:r>
            <a:r>
              <a:rPr lang="en-US" sz="1000" dirty="0" smtClean="0">
                <a:latin typeface="Bamini" pitchFamily="2" charset="0"/>
              </a:rPr>
              <a:t>; </a:t>
            </a:r>
            <a:r>
              <a:rPr lang="en-US" sz="1000" dirty="0" err="1" smtClean="0">
                <a:latin typeface="Bamini" pitchFamily="2" charset="0"/>
              </a:rPr>
              <a:t>tpQ;Qhdk</a:t>
            </a:r>
            <a:r>
              <a:rPr lang="en-US" sz="1000" dirty="0" smtClean="0">
                <a:latin typeface="Bamini" pitchFamily="2" charset="0"/>
              </a:rPr>
              <a:t>;.</a:t>
            </a:r>
          </a:p>
          <a:p>
            <a:pPr lvl="0"/>
            <a:r>
              <a:rPr lang="en-US" sz="1000" dirty="0" err="1" smtClean="0">
                <a:latin typeface="Bamini" pitchFamily="2" charset="0"/>
              </a:rPr>
              <a:t>RNjrkUj;Jt</a:t>
            </a:r>
            <a:r>
              <a:rPr lang="en-US" sz="1000" dirty="0" smtClean="0">
                <a:latin typeface="Bamini" pitchFamily="2" charset="0"/>
              </a:rPr>
              <a:t> </a:t>
            </a:r>
            <a:r>
              <a:rPr lang="en-US" sz="1000" dirty="0" err="1" smtClean="0">
                <a:latin typeface="Bamini" pitchFamily="2" charset="0"/>
              </a:rPr>
              <a:t>Vl;Lr</a:t>
            </a:r>
            <a:r>
              <a:rPr lang="en-US" sz="1000" dirty="0" smtClean="0">
                <a:latin typeface="Bamini" pitchFamily="2" charset="0"/>
              </a:rPr>
              <a:t>; </a:t>
            </a:r>
            <a:r>
              <a:rPr lang="en-US" sz="1000" dirty="0" err="1" smtClean="0">
                <a:latin typeface="Bamini" pitchFamily="2" charset="0"/>
              </a:rPr>
              <a:t>Rtbfs</a:t>
            </a:r>
            <a:r>
              <a:rPr lang="en-US" sz="1000" dirty="0" smtClean="0">
                <a:latin typeface="Bamini" pitchFamily="2" charset="0"/>
              </a:rPr>
              <a:t>;. </a:t>
            </a:r>
          </a:p>
          <a:p>
            <a:pPr lvl="0"/>
            <a:r>
              <a:rPr lang="en-US" sz="1000" dirty="0" err="1" smtClean="0">
                <a:latin typeface="Bamini" pitchFamily="2" charset="0"/>
              </a:rPr>
              <a:t>kUj;JtKk</a:t>
            </a:r>
            <a:r>
              <a:rPr lang="en-US" sz="1000" dirty="0" smtClean="0">
                <a:latin typeface="Bamini" pitchFamily="2" charset="0"/>
              </a:rPr>
              <a:t>; </a:t>
            </a:r>
            <a:r>
              <a:rPr lang="en-US" sz="1000" dirty="0" err="1" smtClean="0">
                <a:latin typeface="Bamini" pitchFamily="2" charset="0"/>
              </a:rPr>
              <a:t>RfhjhuKk</a:t>
            </a:r>
            <a:r>
              <a:rPr lang="en-US" sz="1000" dirty="0" smtClean="0">
                <a:latin typeface="Bamini" pitchFamily="2" charset="0"/>
              </a:rPr>
              <a:t>;.</a:t>
            </a:r>
          </a:p>
          <a:p>
            <a:pPr lvl="0"/>
            <a:r>
              <a:rPr lang="en-US" sz="1000" dirty="0" err="1" smtClean="0">
                <a:latin typeface="Bamini" pitchFamily="2" charset="0"/>
              </a:rPr>
              <a:t>tptrhaKk</a:t>
            </a:r>
            <a:r>
              <a:rPr lang="en-US" sz="1000" dirty="0" smtClean="0">
                <a:latin typeface="Bamini" pitchFamily="2" charset="0"/>
              </a:rPr>
              <a:t>; </a:t>
            </a:r>
            <a:r>
              <a:rPr lang="en-US" sz="1000" dirty="0" err="1" smtClean="0">
                <a:latin typeface="Bamini" pitchFamily="2" charset="0"/>
              </a:rPr>
              <a:t>czT</a:t>
            </a:r>
            <a:r>
              <a:rPr lang="en-US" sz="1000" dirty="0" smtClean="0">
                <a:latin typeface="Bamini" pitchFamily="2" charset="0"/>
              </a:rPr>
              <a:t> </a:t>
            </a:r>
            <a:r>
              <a:rPr lang="en-US" sz="1000" dirty="0" err="1" smtClean="0">
                <a:latin typeface="Bamini" pitchFamily="2" charset="0"/>
              </a:rPr>
              <a:t>tpQ;QhdKk</a:t>
            </a:r>
            <a:r>
              <a:rPr lang="en-US" sz="1000" dirty="0" smtClean="0">
                <a:latin typeface="Bamini" pitchFamily="2" charset="0"/>
              </a:rPr>
              <a:t>;.</a:t>
            </a:r>
            <a:r>
              <a:rPr lang="en-US" sz="1000" b="1" dirty="0" smtClean="0">
                <a:latin typeface="Bamini" pitchFamily="2" charset="0"/>
              </a:rPr>
              <a:t>;</a:t>
            </a:r>
            <a:endParaRPr lang="en-US" sz="1000" dirty="0" smtClean="0">
              <a:latin typeface="Bamini" pitchFamily="2" charset="0"/>
            </a:endParaRPr>
          </a:p>
          <a:p>
            <a:pPr lvl="0"/>
            <a:r>
              <a:rPr lang="en-US" sz="1000" dirty="0" err="1" smtClean="0">
                <a:latin typeface="Bamini" pitchFamily="2" charset="0"/>
              </a:rPr>
              <a:t>Md;kPfk</a:t>
            </a:r>
            <a:r>
              <a:rPr lang="en-US" sz="1000" dirty="0" smtClean="0">
                <a:latin typeface="Bamini" pitchFamily="2" charset="0"/>
              </a:rPr>
              <a:t>;.</a:t>
            </a:r>
          </a:p>
          <a:p>
            <a:pPr lvl="0"/>
            <a:r>
              <a:rPr lang="en-US" sz="1000" dirty="0" err="1" smtClean="0">
                <a:latin typeface="Bamini" pitchFamily="2" charset="0"/>
              </a:rPr>
              <a:t>r%ftpQ;Qhdk</a:t>
            </a:r>
            <a:r>
              <a:rPr lang="en-US" sz="1000" dirty="0" smtClean="0">
                <a:latin typeface="Bamini" pitchFamily="2" charset="0"/>
              </a:rPr>
              <a:t>;. </a:t>
            </a:r>
          </a:p>
          <a:p>
            <a:pPr lvl="0"/>
            <a:r>
              <a:rPr lang="en-US" sz="1000" dirty="0" err="1" smtClean="0">
                <a:latin typeface="Bamini" pitchFamily="2" charset="0"/>
              </a:rPr>
              <a:t>rpj;jkUe;jpay</a:t>
            </a:r>
            <a:r>
              <a:rPr lang="en-US" sz="1000" dirty="0" smtClean="0">
                <a:latin typeface="Bamini" pitchFamily="2" charset="0"/>
              </a:rPr>
              <a:t>;.	</a:t>
            </a:r>
            <a:r>
              <a:rPr lang="en-US" sz="1000" b="1" dirty="0" smtClean="0">
                <a:latin typeface="Bamini" pitchFamily="2" charset="0"/>
              </a:rPr>
              <a:t>         </a:t>
            </a:r>
          </a:p>
          <a:p>
            <a:pPr lvl="0"/>
            <a:r>
              <a:rPr lang="en-US" sz="1000" b="1" dirty="0" smtClean="0">
                <a:latin typeface="Bamini" pitchFamily="2" charset="0"/>
              </a:rPr>
              <a:t>                                 </a:t>
            </a:r>
            <a:r>
              <a:rPr lang="en-US" sz="1100" b="1" dirty="0" err="1" smtClean="0">
                <a:latin typeface="Bamini" pitchFamily="2" charset="0"/>
              </a:rPr>
              <a:t>Kf;fpakhd</a:t>
            </a:r>
            <a:r>
              <a:rPr lang="en-US" sz="1100" b="1" dirty="0" smtClean="0">
                <a:latin typeface="Bamini" pitchFamily="2" charset="0"/>
              </a:rPr>
              <a:t> </a:t>
            </a:r>
            <a:r>
              <a:rPr lang="en-US" sz="1100" b="1" dirty="0" err="1" smtClean="0">
                <a:latin typeface="Bamini" pitchFamily="2" charset="0"/>
              </a:rPr>
              <a:t>jpfjpfs</a:t>
            </a:r>
            <a:r>
              <a:rPr lang="en-US" sz="1100" b="1" dirty="0" smtClean="0">
                <a:latin typeface="Bamini" pitchFamily="2" charset="0"/>
              </a:rPr>
              <a:t>;                          </a:t>
            </a:r>
            <a:r>
              <a:rPr lang="en-US" sz="1100" b="1" dirty="0" err="1" smtClean="0">
                <a:latin typeface="Bamini" pitchFamily="2" charset="0"/>
              </a:rPr>
              <a:t>gjpTf;fl;lz</a:t>
            </a:r>
            <a:r>
              <a:rPr lang="en-US" sz="1100" b="1" dirty="0" smtClean="0">
                <a:latin typeface="Bamini" pitchFamily="2" charset="0"/>
              </a:rPr>
              <a:t> </a:t>
            </a:r>
            <a:r>
              <a:rPr lang="en-US" sz="1100" b="1" dirty="0" err="1" smtClean="0">
                <a:latin typeface="Bamini" pitchFamily="2" charset="0"/>
              </a:rPr>
              <a:t>tpguk</a:t>
            </a:r>
            <a:r>
              <a:rPr lang="en-US" sz="1100" b="1" dirty="0" smtClean="0">
                <a:latin typeface="Bamini" pitchFamily="2" charset="0"/>
              </a:rPr>
              <a:t>;</a:t>
            </a:r>
            <a:r>
              <a:rPr lang="en-US" sz="1000" dirty="0" smtClean="0">
                <a:latin typeface="Bamini" pitchFamily="2" charset="0"/>
              </a:rPr>
              <a:t>			</a:t>
            </a:r>
            <a:r>
              <a:rPr lang="en-US" sz="1000" b="1" dirty="0" smtClean="0">
                <a:latin typeface="Bamini" pitchFamily="2" charset="0"/>
              </a:rPr>
              <a:t>;</a:t>
            </a:r>
            <a:r>
              <a:rPr lang="en-US" sz="1000" dirty="0" smtClean="0">
                <a:latin typeface="Bamini" pitchFamily="2" charset="0"/>
              </a:rPr>
              <a:t>	</a:t>
            </a:r>
          </a:p>
          <a:p>
            <a:pPr lvl="0">
              <a:buNone/>
            </a:pPr>
            <a:r>
              <a:rPr lang="en-US" sz="1000" dirty="0" smtClean="0">
                <a:latin typeface="Bamini" pitchFamily="2" charset="0"/>
              </a:rPr>
              <a:t> </a:t>
            </a:r>
          </a:p>
          <a:p>
            <a:pPr lvl="0">
              <a:buNone/>
            </a:pPr>
            <a:endParaRPr lang="en-US" sz="1200" dirty="0" smtClean="0">
              <a:latin typeface="Bamini" pitchFamily="2" charset="0"/>
            </a:endParaRPr>
          </a:p>
          <a:p>
            <a:pPr>
              <a:buNone/>
            </a:pPr>
            <a:endParaRPr lang="en-US" sz="1200" dirty="0">
              <a:latin typeface="Bamini" pitchFamily="2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357649"/>
              </p:ext>
            </p:extLst>
          </p:nvPr>
        </p:nvGraphicFramePr>
        <p:xfrm>
          <a:off x="2743201" y="4812792"/>
          <a:ext cx="3276600" cy="1892808"/>
        </p:xfrm>
        <a:graphic>
          <a:graphicData uri="http://schemas.openxmlformats.org/drawingml/2006/table">
            <a:tbl>
              <a:tblPr/>
              <a:tblGrid>
                <a:gridCol w="1981653"/>
                <a:gridCol w="1294947"/>
              </a:tblGrid>
              <a:tr h="3912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Bamini"/>
                          <a:ea typeface="Calibri"/>
                          <a:cs typeface="Times New Roman"/>
                        </a:rPr>
                        <a:t>Ma;Tr</a:t>
                      </a:r>
                      <a:r>
                        <a:rPr lang="en-US" sz="1200" dirty="0">
                          <a:latin typeface="Bamini"/>
                          <a:ea typeface="Calibri"/>
                          <a:cs typeface="Times New Roman"/>
                        </a:rPr>
                        <a:t>; </a:t>
                      </a:r>
                      <a:r>
                        <a:rPr lang="en-US" sz="1200" dirty="0" err="1">
                          <a:latin typeface="Bamini"/>
                          <a:ea typeface="Calibri"/>
                          <a:cs typeface="Times New Roman"/>
                        </a:rPr>
                        <a:t>RUf;fj;Jld</a:t>
                      </a:r>
                      <a:r>
                        <a:rPr lang="en-US" sz="1200" dirty="0">
                          <a:latin typeface="Bamini"/>
                          <a:ea typeface="Calibri"/>
                          <a:cs typeface="Times New Roman"/>
                        </a:rPr>
                        <a:t>; </a:t>
                      </a:r>
                      <a:r>
                        <a:rPr lang="en-US" sz="1200" dirty="0" err="1">
                          <a:latin typeface="Bamini"/>
                          <a:ea typeface="Calibri"/>
                          <a:cs typeface="Times New Roman"/>
                        </a:rPr>
                        <a:t>mjd</a:t>
                      </a:r>
                      <a:r>
                        <a:rPr lang="en-US" sz="1200" dirty="0">
                          <a:latin typeface="Bamini"/>
                          <a:ea typeface="Calibri"/>
                          <a:cs typeface="Times New Roman"/>
                        </a:rPr>
                        <a:t>; </a:t>
                      </a:r>
                      <a:r>
                        <a:rPr lang="en-US" sz="1200" dirty="0" err="1">
                          <a:latin typeface="Bamini"/>
                          <a:ea typeface="Calibri"/>
                          <a:cs typeface="Times New Roman"/>
                        </a:rPr>
                        <a:t>tpupTk</a:t>
                      </a:r>
                      <a:r>
                        <a:rPr lang="en-US" sz="1200" dirty="0">
                          <a:latin typeface="Bamini"/>
                          <a:ea typeface="Calibri"/>
                          <a:cs typeface="Times New Roman"/>
                        </a:rPr>
                        <a:t>; </a:t>
                      </a:r>
                      <a:r>
                        <a:rPr lang="en-US" sz="1200" dirty="0" err="1">
                          <a:latin typeface="Bamini"/>
                          <a:ea typeface="Calibri"/>
                          <a:cs typeface="Times New Roman"/>
                        </a:rPr>
                        <a:t>rku;g;gpj;jy</a:t>
                      </a:r>
                      <a:r>
                        <a:rPr lang="en-US" sz="1200" dirty="0">
                          <a:latin typeface="Bamini"/>
                          <a:ea typeface="Calibri"/>
                          <a:cs typeface="Times New Roman"/>
                        </a:rPr>
                        <a:t>;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Bamini"/>
                          <a:ea typeface="Calibri"/>
                          <a:cs typeface="Times New Roman"/>
                        </a:rPr>
                        <a:t>22.10.2016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2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Bamini"/>
                          <a:ea typeface="Calibri"/>
                          <a:cs typeface="Times New Roman"/>
                        </a:rPr>
                        <a:t>Ma;Tf</a:t>
                      </a:r>
                      <a:r>
                        <a:rPr lang="en-US" sz="1200" dirty="0">
                          <a:latin typeface="Bamini"/>
                          <a:ea typeface="Calibri"/>
                          <a:cs typeface="Times New Roman"/>
                        </a:rPr>
                        <a:t>; </a:t>
                      </a:r>
                      <a:r>
                        <a:rPr lang="en-US" sz="1200" dirty="0" err="1">
                          <a:latin typeface="Bamini"/>
                          <a:ea typeface="Calibri"/>
                          <a:cs typeface="Times New Roman"/>
                        </a:rPr>
                        <a:t>fl;Liu</a:t>
                      </a:r>
                      <a:r>
                        <a:rPr lang="en-US" sz="1200" dirty="0">
                          <a:latin typeface="Bamin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Bamini"/>
                          <a:ea typeface="Calibri"/>
                          <a:cs typeface="Times New Roman"/>
                        </a:rPr>
                        <a:t>Vw;Wf</a:t>
                      </a:r>
                      <a:r>
                        <a:rPr lang="en-US" sz="1200" dirty="0">
                          <a:latin typeface="Bamini"/>
                          <a:ea typeface="Calibri"/>
                          <a:cs typeface="Times New Roman"/>
                        </a:rPr>
                        <a:t>; </a:t>
                      </a:r>
                      <a:r>
                        <a:rPr lang="en-US" sz="1200" dirty="0" err="1">
                          <a:latin typeface="Bamini"/>
                          <a:ea typeface="Calibri"/>
                          <a:cs typeface="Times New Roman"/>
                        </a:rPr>
                        <a:t>nfhs;sg;gl;lij</a:t>
                      </a:r>
                      <a:r>
                        <a:rPr lang="en-US" sz="1200" dirty="0">
                          <a:latin typeface="Bamin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Bamini"/>
                          <a:ea typeface="Calibri"/>
                          <a:cs typeface="Times New Roman"/>
                        </a:rPr>
                        <a:t>mwptpj;jy</a:t>
                      </a:r>
                      <a:r>
                        <a:rPr lang="en-US" sz="1200" dirty="0">
                          <a:latin typeface="Bamini"/>
                          <a:ea typeface="Calibri"/>
                          <a:cs typeface="Times New Roman"/>
                        </a:rPr>
                        <a:t>;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Bamini"/>
                          <a:ea typeface="Calibri"/>
                          <a:cs typeface="Times New Roman"/>
                        </a:rPr>
                        <a:t>30.10.2016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2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Bamini"/>
                          <a:ea typeface="Calibri"/>
                          <a:cs typeface="Times New Roman"/>
                        </a:rPr>
                        <a:t>Kd;gjpT nra;jy;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Bamini"/>
                          <a:ea typeface="Calibri"/>
                          <a:cs typeface="Times New Roman"/>
                        </a:rPr>
                        <a:t>30.10.2016 </a:t>
                      </a:r>
                      <a:r>
                        <a:rPr lang="en-US" sz="1200" dirty="0" err="1">
                          <a:latin typeface="Bamini"/>
                          <a:ea typeface="Calibri"/>
                          <a:cs typeface="Times New Roman"/>
                        </a:rPr>
                        <a:t>Kjy</a:t>
                      </a:r>
                      <a:r>
                        <a:rPr lang="en-US" sz="1200" dirty="0">
                          <a:latin typeface="Bamini"/>
                          <a:ea typeface="Calibri"/>
                          <a:cs typeface="Times New Roman"/>
                        </a:rPr>
                        <a:t>;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Bamini"/>
                          <a:ea typeface="Calibri"/>
                          <a:cs typeface="Times New Roman"/>
                        </a:rPr>
                        <a:t>10.01.2017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2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Bamini"/>
                          <a:ea typeface="Calibri"/>
                          <a:cs typeface="Times New Roman"/>
                        </a:rPr>
                        <a:t>Kd;gjpTf;F</a:t>
                      </a:r>
                      <a:r>
                        <a:rPr lang="en-US" sz="1200" dirty="0">
                          <a:latin typeface="Bamin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Bamini"/>
                          <a:ea typeface="Calibri"/>
                          <a:cs typeface="Times New Roman"/>
                        </a:rPr>
                        <a:t>gpd;duhd</a:t>
                      </a:r>
                      <a:r>
                        <a:rPr lang="en-US" sz="1200" dirty="0">
                          <a:latin typeface="Bamin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Bamini"/>
                          <a:ea typeface="Calibri"/>
                          <a:cs typeface="Times New Roman"/>
                        </a:rPr>
                        <a:t>gjpT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Bamini"/>
                          <a:ea typeface="Calibri"/>
                          <a:cs typeface="Times New Roman"/>
                        </a:rPr>
                        <a:t>11.01.2017 ,</a:t>
                      </a:r>
                      <a:r>
                        <a:rPr lang="en-US" sz="1200" dirty="0" err="1">
                          <a:latin typeface="Bamini"/>
                          <a:ea typeface="Calibri"/>
                          <a:cs typeface="Times New Roman"/>
                        </a:rPr>
                        <a:t>Ue;J</a:t>
                      </a:r>
                      <a:r>
                        <a:rPr lang="en-US" sz="1200" dirty="0">
                          <a:latin typeface="Bamin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Bamini"/>
                          <a:ea typeface="Calibri"/>
                          <a:cs typeface="Times New Roman"/>
                        </a:rPr>
                        <a:t>khehLtiu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72162"/>
              </p:ext>
            </p:extLst>
          </p:nvPr>
        </p:nvGraphicFramePr>
        <p:xfrm>
          <a:off x="6096000" y="4800600"/>
          <a:ext cx="2971800" cy="2038162"/>
        </p:xfrm>
        <a:graphic>
          <a:graphicData uri="http://schemas.openxmlformats.org/drawingml/2006/table">
            <a:tbl>
              <a:tblPr/>
              <a:tblGrid>
                <a:gridCol w="914400"/>
                <a:gridCol w="1174174"/>
                <a:gridCol w="883226"/>
              </a:tblGrid>
              <a:tr h="64295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Bamin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latin typeface="Bamini"/>
                          <a:ea typeface="Calibri"/>
                          <a:cs typeface="Times New Roman"/>
                        </a:rPr>
                        <a:t>khehL</a:t>
                      </a:r>
                      <a:r>
                        <a:rPr lang="en-US" sz="1100" dirty="0">
                          <a:latin typeface="Bamini"/>
                          <a:ea typeface="Calibri"/>
                          <a:cs typeface="Times New Roman"/>
                        </a:rPr>
                        <a:t> ,</a:t>
                      </a:r>
                      <a:r>
                        <a:rPr lang="en-US" sz="1100" dirty="0" err="1">
                          <a:latin typeface="Bamini"/>
                          <a:ea typeface="Calibri"/>
                          <a:cs typeface="Times New Roman"/>
                        </a:rPr>
                        <a:t>uhNghrdj;Jld</a:t>
                      </a:r>
                      <a:r>
                        <a:rPr lang="en-US" sz="1100" dirty="0">
                          <a:latin typeface="Bamini"/>
                          <a:ea typeface="Calibri"/>
                          <a:cs typeface="Times New Roman"/>
                        </a:rPr>
                        <a:t>;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latin typeface="Bamini"/>
                          <a:ea typeface="Calibri"/>
                          <a:cs typeface="Times New Roman"/>
                        </a:rPr>
                        <a:t>khehL</a:t>
                      </a:r>
                      <a:r>
                        <a:rPr lang="en-US" sz="1100" dirty="0">
                          <a:latin typeface="Bamini"/>
                          <a:ea typeface="Calibri"/>
                          <a:cs typeface="Times New Roman"/>
                        </a:rPr>
                        <a:t> ,</a:t>
                      </a:r>
                      <a:r>
                        <a:rPr lang="en-US" sz="1100" dirty="0" err="1">
                          <a:latin typeface="Bamini"/>
                          <a:ea typeface="Calibri"/>
                          <a:cs typeface="Times New Roman"/>
                        </a:rPr>
                        <a:t>uhNghrdk</a:t>
                      </a:r>
                      <a:r>
                        <a:rPr lang="en-US" sz="1100" dirty="0">
                          <a:latin typeface="Bamini"/>
                          <a:ea typeface="Calibri"/>
                          <a:cs typeface="Times New Roman"/>
                        </a:rPr>
                        <a:t>;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Bamini"/>
                          <a:ea typeface="Calibri"/>
                          <a:cs typeface="Times New Roman"/>
                        </a:rPr>
                        <a:t>(,</a:t>
                      </a:r>
                      <a:r>
                        <a:rPr lang="en-US" sz="1100" dirty="0" err="1" smtClean="0">
                          <a:latin typeface="Bamini"/>
                          <a:ea typeface="Calibri"/>
                          <a:cs typeface="Times New Roman"/>
                        </a:rPr>
                        <a:t>d;wp</a:t>
                      </a:r>
                      <a:r>
                        <a:rPr lang="en-US" sz="1100" dirty="0" smtClean="0">
                          <a:latin typeface="Bamini"/>
                          <a:ea typeface="Calibri"/>
                          <a:cs typeface="Times New Roman"/>
                        </a:rPr>
                        <a:t>)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40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Bamini"/>
                          <a:ea typeface="Calibri"/>
                          <a:cs typeface="Times New Roman"/>
                        </a:rPr>
                        <a:t>Kd;gjpT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Bamini"/>
                          <a:ea typeface="Calibri"/>
                          <a:cs typeface="Times New Roman"/>
                        </a:rPr>
                        <a:t>2500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/=</a:t>
                      </a:r>
                      <a:endParaRPr lang="en-US" sz="1050" dirty="0" smtClean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Bamini"/>
                          <a:ea typeface="Calibri"/>
                          <a:cs typeface="Times New Roman"/>
                        </a:rPr>
                        <a:t>1500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/=</a:t>
                      </a:r>
                      <a:endParaRPr lang="en-US" sz="11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81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Bamini"/>
                          <a:ea typeface="Calibri"/>
                          <a:cs typeface="Times New Roman"/>
                        </a:rPr>
                        <a:t>khehl;bd</a:t>
                      </a:r>
                      <a:r>
                        <a:rPr lang="en-US" sz="1200" dirty="0">
                          <a:latin typeface="Bamini"/>
                          <a:ea typeface="Calibri"/>
                          <a:cs typeface="Times New Roman"/>
                        </a:rPr>
                        <a:t>; </a:t>
                      </a:r>
                      <a:r>
                        <a:rPr lang="en-US" sz="1200" dirty="0" err="1">
                          <a:latin typeface="Bamini"/>
                          <a:ea typeface="Calibri"/>
                          <a:cs typeface="Times New Roman"/>
                        </a:rPr>
                        <a:t>NghJ</a:t>
                      </a:r>
                      <a:r>
                        <a:rPr lang="en-US" sz="1200" dirty="0">
                          <a:latin typeface="Bamin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Bamini"/>
                          <a:ea typeface="Calibri"/>
                          <a:cs typeface="Times New Roman"/>
                        </a:rPr>
                        <a:t>gjpT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Bamini"/>
                          <a:ea typeface="Calibri"/>
                          <a:cs typeface="Times New Roman"/>
                        </a:rPr>
                        <a:t>3000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/=</a:t>
                      </a:r>
                      <a:endParaRPr lang="en-US" sz="1050" dirty="0" smtClean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Bamini"/>
                          <a:ea typeface="Calibri"/>
                          <a:cs typeface="Times New Roman"/>
                        </a:rPr>
                        <a:t>2500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/=</a:t>
                      </a:r>
                      <a:endParaRPr lang="en-US" sz="11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81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Bamini"/>
                          <a:ea typeface="Calibri"/>
                          <a:cs typeface="Times New Roman"/>
                        </a:rPr>
                        <a:t>khztu</a:t>
                      </a:r>
                      <a:r>
                        <a:rPr lang="en-US" sz="1200" dirty="0">
                          <a:latin typeface="Bamini"/>
                          <a:ea typeface="Calibri"/>
                          <a:cs typeface="Times New Roman"/>
                        </a:rPr>
                        <a:t>; </a:t>
                      </a:r>
                      <a:r>
                        <a:rPr lang="en-US" sz="1200" dirty="0" err="1">
                          <a:latin typeface="Bamini"/>
                          <a:ea typeface="Calibri"/>
                          <a:cs typeface="Times New Roman"/>
                        </a:rPr>
                        <a:t>gjpT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----</a:t>
                      </a:r>
                      <a:endParaRPr lang="en-US" sz="11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Bamini"/>
                          <a:ea typeface="Calibri"/>
                          <a:cs typeface="Times New Roman"/>
                        </a:rPr>
                        <a:t>1000</a:t>
                      </a:r>
                      <a:r>
                        <a:rPr lang="en-US" sz="110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/=</a:t>
                      </a:r>
                      <a:endParaRPr lang="en-US" sz="1050" dirty="0" smtClean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381000"/>
            <a:ext cx="1194146" cy="1066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6200"/>
            <a:ext cx="1371600" cy="127315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0"/>
            <a:ext cx="1299072" cy="145706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7811" y="2350058"/>
            <a:ext cx="3138989" cy="214574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5363" y="3097696"/>
            <a:ext cx="1900237" cy="132190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1361" y="1742147"/>
            <a:ext cx="2096239" cy="1458253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76200" y="4724400"/>
            <a:ext cx="2514600" cy="213360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smtClean="0">
              <a:latin typeface="Bamini" pitchFamily="2" charset="0"/>
            </a:endParaRPr>
          </a:p>
          <a:p>
            <a:pPr algn="ctr"/>
            <a:r>
              <a:rPr lang="en-US" sz="1200" b="1" dirty="0" err="1" smtClean="0">
                <a:solidFill>
                  <a:schemeClr val="tx1"/>
                </a:solidFill>
                <a:latin typeface="Bamini" pitchFamily="2" charset="0"/>
              </a:rPr>
              <a:t>jiyth</a:t>
            </a:r>
            <a:r>
              <a:rPr lang="en-US" sz="1200" b="1" dirty="0" smtClean="0">
                <a:solidFill>
                  <a:schemeClr val="tx1"/>
                </a:solidFill>
                <a:latin typeface="Bamini" pitchFamily="2" charset="0"/>
              </a:rPr>
              <a:t>;</a:t>
            </a:r>
          </a:p>
          <a:p>
            <a:pPr algn="ctr"/>
            <a:r>
              <a:rPr lang="en-US" sz="1200" b="1" dirty="0" smtClean="0">
                <a:solidFill>
                  <a:schemeClr val="tx1"/>
                </a:solidFill>
                <a:latin typeface="Bamini" pitchFamily="2" charset="0"/>
              </a:rPr>
              <a:t> </a:t>
            </a:r>
            <a:r>
              <a:rPr lang="en-US" sz="1200" b="1" dirty="0" err="1" smtClean="0">
                <a:solidFill>
                  <a:schemeClr val="tx1"/>
                </a:solidFill>
                <a:latin typeface="Bamini" pitchFamily="2" charset="0"/>
              </a:rPr>
              <a:t>lhf;lh</a:t>
            </a:r>
            <a:r>
              <a:rPr lang="en-US" sz="1200" b="1" dirty="0" smtClean="0">
                <a:solidFill>
                  <a:schemeClr val="tx1"/>
                </a:solidFill>
                <a:latin typeface="Bamini" pitchFamily="2" charset="0"/>
              </a:rPr>
              <a:t>;;;;;;;;</a:t>
            </a:r>
            <a:r>
              <a:rPr lang="en-US" b="1" dirty="0" smtClean="0">
                <a:solidFill>
                  <a:schemeClr val="tx1"/>
                </a:solidFill>
                <a:latin typeface="Bamini" pitchFamily="2" charset="0"/>
              </a:rPr>
              <a:t>; </a:t>
            </a:r>
            <a:r>
              <a:rPr lang="en-US" sz="1200" b="1" dirty="0" err="1" smtClean="0">
                <a:solidFill>
                  <a:schemeClr val="tx1"/>
                </a:solidFill>
                <a:latin typeface="Bamini" pitchFamily="2" charset="0"/>
              </a:rPr>
              <a:t>jpUkjp</a:t>
            </a:r>
            <a:r>
              <a:rPr lang="en-US" sz="1200" b="1" dirty="0" smtClean="0">
                <a:solidFill>
                  <a:schemeClr val="tx1"/>
                </a:solidFill>
                <a:latin typeface="Bamini" pitchFamily="2" charset="0"/>
              </a:rPr>
              <a:t> </a:t>
            </a:r>
            <a:r>
              <a:rPr lang="en-US" sz="1200" b="1" dirty="0" err="1" smtClean="0">
                <a:solidFill>
                  <a:schemeClr val="tx1"/>
                </a:solidFill>
                <a:latin typeface="Bamini" pitchFamily="2" charset="0"/>
              </a:rPr>
              <a:t>tp</a:t>
            </a:r>
            <a:r>
              <a:rPr lang="en-US" sz="1200" b="1" dirty="0" smtClean="0">
                <a:solidFill>
                  <a:schemeClr val="tx1"/>
                </a:solidFill>
                <a:latin typeface="Bamini" pitchFamily="2" charset="0"/>
              </a:rPr>
              <a:t> .</a:t>
            </a:r>
            <a:r>
              <a:rPr lang="en-US" sz="1200" b="1" dirty="0" err="1" smtClean="0">
                <a:solidFill>
                  <a:schemeClr val="tx1"/>
                </a:solidFill>
                <a:latin typeface="Bamini" pitchFamily="2" charset="0"/>
              </a:rPr>
              <a:t>rj;jparPyd</a:t>
            </a:r>
            <a:r>
              <a:rPr lang="en-US" sz="1200" b="1" dirty="0" smtClean="0">
                <a:solidFill>
                  <a:schemeClr val="tx1"/>
                </a:solidFill>
                <a:latin typeface="Bamini" pitchFamily="2" charset="0"/>
              </a:rPr>
              <a:t>; 0716222529</a:t>
            </a:r>
          </a:p>
          <a:p>
            <a:pPr algn="ctr"/>
            <a:endParaRPr lang="en-US" sz="1200" b="1" dirty="0" smtClean="0">
              <a:noFill/>
              <a:latin typeface="Bamini" pitchFamily="2" charset="0"/>
            </a:endParaRPr>
          </a:p>
          <a:p>
            <a:pPr algn="ctr"/>
            <a:r>
              <a:rPr lang="en-US" sz="1200" b="1" dirty="0" err="1" smtClean="0">
                <a:solidFill>
                  <a:schemeClr val="tx1"/>
                </a:solidFill>
                <a:latin typeface="Bamini" pitchFamily="2" charset="0"/>
              </a:rPr>
              <a:t>XUq;fpizg;ghsh</a:t>
            </a:r>
            <a:r>
              <a:rPr lang="en-US" sz="1200" b="1" dirty="0" smtClean="0">
                <a:solidFill>
                  <a:schemeClr val="tx1"/>
                </a:solidFill>
                <a:latin typeface="Bamini" pitchFamily="2" charset="0"/>
              </a:rPr>
              <a:t>;</a:t>
            </a:r>
          </a:p>
          <a:p>
            <a:pPr algn="ctr"/>
            <a:r>
              <a:rPr lang="en-US" sz="1200" b="1" dirty="0" err="1" smtClean="0">
                <a:solidFill>
                  <a:schemeClr val="tx1"/>
                </a:solidFill>
                <a:latin typeface="Bamini" pitchFamily="2" charset="0"/>
              </a:rPr>
              <a:t>lhf;lh</a:t>
            </a:r>
            <a:r>
              <a:rPr lang="en-US" sz="1200" b="1" dirty="0" smtClean="0">
                <a:solidFill>
                  <a:schemeClr val="tx1"/>
                </a:solidFill>
                <a:latin typeface="Bamini" pitchFamily="2" charset="0"/>
              </a:rPr>
              <a:t>;; </a:t>
            </a:r>
            <a:r>
              <a:rPr lang="en-US" sz="1200" b="1" dirty="0" err="1" smtClean="0">
                <a:solidFill>
                  <a:schemeClr val="tx1"/>
                </a:solidFill>
                <a:latin typeface="Bamini" pitchFamily="2" charset="0"/>
              </a:rPr>
              <a:t>jpUkjp</a:t>
            </a:r>
            <a:r>
              <a:rPr lang="en-US" sz="1200" b="1" dirty="0" smtClean="0">
                <a:solidFill>
                  <a:schemeClr val="tx1"/>
                </a:solidFill>
                <a:latin typeface="Bamini" pitchFamily="2" charset="0"/>
              </a:rPr>
              <a:t> j. </a:t>
            </a:r>
            <a:r>
              <a:rPr lang="en-US" sz="1200" b="1" dirty="0" err="1" smtClean="0">
                <a:solidFill>
                  <a:schemeClr val="tx1"/>
                </a:solidFill>
                <a:latin typeface="Bamini" pitchFamily="2" charset="0"/>
              </a:rPr>
              <a:t>jpyPgd</a:t>
            </a:r>
            <a:r>
              <a:rPr lang="en-US" sz="1200" b="1" dirty="0" smtClean="0">
                <a:solidFill>
                  <a:schemeClr val="tx1"/>
                </a:solidFill>
                <a:latin typeface="Bamini" pitchFamily="2" charset="0"/>
              </a:rPr>
              <a:t>; 0770556790</a:t>
            </a:r>
          </a:p>
          <a:p>
            <a:pPr algn="ctr"/>
            <a:endParaRPr lang="en-US" sz="1200" b="1" dirty="0" smtClean="0">
              <a:solidFill>
                <a:schemeClr val="tx1"/>
              </a:solidFill>
              <a:latin typeface="Bamini" pitchFamily="2" charset="0"/>
            </a:endParaRPr>
          </a:p>
          <a:p>
            <a:pPr algn="ctr"/>
            <a:r>
              <a:rPr lang="en-US" sz="1200" b="1" dirty="0" err="1" smtClean="0">
                <a:solidFill>
                  <a:schemeClr val="tx1"/>
                </a:solidFill>
                <a:latin typeface="Bamini" pitchFamily="2" charset="0"/>
              </a:rPr>
              <a:t>nrayhsh</a:t>
            </a:r>
            <a:r>
              <a:rPr lang="en-US" sz="1200" b="1" dirty="0" smtClean="0">
                <a:solidFill>
                  <a:schemeClr val="tx1"/>
                </a:solidFill>
                <a:latin typeface="Bamini" pitchFamily="2" charset="0"/>
              </a:rPr>
              <a:t>; </a:t>
            </a:r>
          </a:p>
          <a:p>
            <a:pPr algn="ctr"/>
            <a:r>
              <a:rPr lang="en-US" sz="1200" b="1" dirty="0" err="1" smtClean="0">
                <a:solidFill>
                  <a:schemeClr val="tx1"/>
                </a:solidFill>
                <a:latin typeface="Bamini" pitchFamily="2" charset="0"/>
              </a:rPr>
              <a:t>lhf;lh</a:t>
            </a:r>
            <a:r>
              <a:rPr lang="en-US" sz="1200" b="1" dirty="0" smtClean="0">
                <a:solidFill>
                  <a:schemeClr val="tx1"/>
                </a:solidFill>
                <a:latin typeface="Bamini" pitchFamily="2" charset="0"/>
              </a:rPr>
              <a:t>; </a:t>
            </a:r>
            <a:r>
              <a:rPr lang="en-US" sz="1200" b="1" dirty="0" err="1" smtClean="0">
                <a:solidFill>
                  <a:schemeClr val="tx1"/>
                </a:solidFill>
                <a:latin typeface="Bamini" pitchFamily="2" charset="0"/>
              </a:rPr>
              <a:t>nry;tp</a:t>
            </a:r>
            <a:r>
              <a:rPr lang="en-US" sz="1200" b="1" dirty="0" smtClean="0">
                <a:solidFill>
                  <a:schemeClr val="tx1"/>
                </a:solidFill>
                <a:latin typeface="Bamini" pitchFamily="2" charset="0"/>
              </a:rPr>
              <a:t> tp. </a:t>
            </a:r>
            <a:r>
              <a:rPr lang="en-US" sz="1200" b="1" dirty="0" err="1" smtClean="0">
                <a:solidFill>
                  <a:schemeClr val="tx1"/>
                </a:solidFill>
                <a:latin typeface="Bamini" pitchFamily="2" charset="0"/>
              </a:rPr>
              <a:t>rz;Kfuh</a:t>
            </a:r>
            <a:r>
              <a:rPr lang="en-US" sz="1200" b="1" smtClean="0">
                <a:solidFill>
                  <a:schemeClr val="tx1"/>
                </a:solidFill>
                <a:latin typeface="Bamini" pitchFamily="2" charset="0"/>
              </a:rPr>
              <a:t>[h</a:t>
            </a:r>
            <a:endParaRPr lang="en-US" sz="1200" b="1" dirty="0" smtClean="0">
              <a:solidFill>
                <a:schemeClr val="tx1"/>
              </a:solidFill>
              <a:latin typeface="Bamini" pitchFamily="2" charset="0"/>
            </a:endParaRPr>
          </a:p>
          <a:p>
            <a:pPr algn="ctr"/>
            <a:r>
              <a:rPr lang="en-US" sz="1200" b="1" dirty="0" smtClean="0">
                <a:solidFill>
                  <a:schemeClr val="tx1"/>
                </a:solidFill>
                <a:latin typeface="Bamini" pitchFamily="2" charset="0"/>
              </a:rPr>
              <a:t>0777490634 </a:t>
            </a:r>
          </a:p>
          <a:p>
            <a:pPr algn="ctr"/>
            <a:r>
              <a:rPr lang="en-US" dirty="0" smtClean="0">
                <a:latin typeface="Bamini" pitchFamily="2" charset="0"/>
              </a:rPr>
              <a:t> </a:t>
            </a:r>
            <a:endParaRPr lang="en-US" dirty="0">
              <a:latin typeface="Bamini" pitchFamily="2" charset="0"/>
            </a:endParaRPr>
          </a:p>
        </p:txBody>
      </p:sp>
      <p:pic>
        <p:nvPicPr>
          <p:cNvPr id="16" name="Picture 15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2514600"/>
            <a:ext cx="2667000" cy="1981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199</Words>
  <Application>Microsoft Office PowerPoint</Application>
  <PresentationFormat>On-screen Show (4:3)</PresentationFormat>
  <Paragraphs>53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Abans</dc:creator>
  <cp:lastModifiedBy>pratheep</cp:lastModifiedBy>
  <cp:revision>26</cp:revision>
  <dcterms:created xsi:type="dcterms:W3CDTF">2016-10-17T07:08:54Z</dcterms:created>
  <dcterms:modified xsi:type="dcterms:W3CDTF">2016-11-07T21:08:06Z</dcterms:modified>
</cp:coreProperties>
</file>